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9" r:id="rId1"/>
  </p:sld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67" autoAdjust="0"/>
    <p:restoredTop sz="94660"/>
  </p:normalViewPr>
  <p:slideViewPr>
    <p:cSldViewPr snapToGrid="0">
      <p:cViewPr>
        <p:scale>
          <a:sx n="80" d="100"/>
          <a:sy n="80" d="100"/>
        </p:scale>
        <p:origin x="7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892B-B63E-4E1E-91DE-614ED1F2D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9AFAF5-A40B-4820-BED6-E55FAA813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D6191-A8E4-424E-81C9-8DB8B6CC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94458-0AEE-459B-8925-1DE0AA9A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65522-6ADD-477C-8ACE-47E91F14D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284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A953F-3218-4D6E-9779-E09C5836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6030A-7B2B-4956-816E-6954721CF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28073-4DD4-4AAA-A363-B1391537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26BB8-0AC9-4BF3-8D8C-884C6271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C9BEC-50BC-415E-B0B8-9AE076E7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258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9E52E4-9680-43A4-A8F9-4C106FA47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0E56B-37D1-4330-9100-188EFDF19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52209-B160-498F-9C00-8E739A8BA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95F07-AB67-4791-9F6D-C23A2AFBC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B4AB5-775F-4CBC-9864-F8DCF801A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78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7373E-EB71-45FC-8AB3-4F39EC0A4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2581C-AFCB-4451-912D-1DAC2FF18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8AF01-442C-4494-88ED-47781C47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D3AE9-11CB-440F-B882-3A364165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2F580-CAE4-4A11-B489-EA7A0095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401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65F22-85EA-41F9-B137-D631B18F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05ADB-3887-4DF2-A12E-07707595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95FFC-06EF-4039-81C3-2CF99E10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4E2BB-3811-4BA4-90D3-AEE9901D5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99451-1B7D-49E7-AC79-C187EECA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10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9F93A-96CD-4F88-8145-E178DCF00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16FA4-362E-4670-98D3-F1C20CC05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3AC14-6AB8-43A5-B884-C7C77A34E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F5436-85C9-4E78-BCF4-A585E70C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A009E-06D4-458A-BA7A-5A73F19E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A64153-60B6-40F2-8A3A-B3F43DC4D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882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1F51-C48E-47EF-9B5D-8FAC38AC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4841-B3A3-4ADF-A9D3-BA6B0AA1E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D3E4C-AE79-418E-B863-1827C2B0B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9E6A37-9811-48A5-9E4C-A7B2DDECA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2FB971-57D9-4B36-A113-858DC7D40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F2976-ECC8-49F6-97CB-407F69C4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384AD3-1E71-4C65-9838-E85D707FD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FA29F3-F0ED-4DF6-ABC1-948944D1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894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1E125-F544-4C32-A644-30F492ECA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31A53-5EFA-4F51-AF58-A8F6B5BC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4C2D78-ACA4-4B4A-A41D-8E78D70B1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BB456E-B13C-4039-8952-55A41691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830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969C95-26FE-4F17-8396-9851D11B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C5DD9-0446-46CA-A241-4D87D9B4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3458E-B1AC-455E-BFAA-DA78E511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335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90A6E-6219-4BE5-B07A-BE95D04F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5A5FA-9EF1-4315-964F-FC267EBDF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9E316-26AB-4D81-9899-96D1A5F18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2854E1-5F26-4FB5-8ECA-AEDA8F5FE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313F0-3587-4806-9D20-BD07F0A28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FD894-E214-46E9-9EF9-C0DB3F25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403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98525-6B2F-4ABF-AA2B-A4B41BD2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09F9D0-177E-468A-9827-F8EE91009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CD66A-C885-44C7-A66B-74CED28E3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3F02F-E2AD-46F5-AAC1-67F78CDE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88D87-D079-49AE-813B-8EF1836A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6E9A7-CEFB-4CE6-BB10-E3BD53A14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05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AC1B8D-D883-469D-8EA4-9B8689D8A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0DE6C-5E10-4C1A-8EF3-47FAB6CBC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451C4-9589-4143-98BC-1F4A4E962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04-11-2020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271B1-AF4E-437C-8131-A3351ECB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37EE2-A6C1-45D6-8D55-53E241538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38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71" r:id="rId2"/>
    <p:sldLayoutId id="2147484472" r:id="rId3"/>
    <p:sldLayoutId id="2147484473" r:id="rId4"/>
    <p:sldLayoutId id="2147484474" r:id="rId5"/>
    <p:sldLayoutId id="2147484475" r:id="rId6"/>
    <p:sldLayoutId id="2147484476" r:id="rId7"/>
    <p:sldLayoutId id="2147484477" r:id="rId8"/>
    <p:sldLayoutId id="2147484478" r:id="rId9"/>
    <p:sldLayoutId id="2147484479" r:id="rId10"/>
    <p:sldLayoutId id="21474844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905" y="461176"/>
            <a:ext cx="8937266" cy="2154803"/>
          </a:xfrm>
        </p:spPr>
        <p:txBody>
          <a:bodyPr>
            <a:normAutofit/>
          </a:bodyPr>
          <a:lstStyle/>
          <a:p>
            <a:pPr algn="ctr"/>
            <a:r>
              <a:rPr lang="en-IN" sz="5400" dirty="0"/>
              <a:t>COM-I ( Introduction to Business)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10302875" cy="861420"/>
          </a:xfrm>
        </p:spPr>
        <p:txBody>
          <a:bodyPr>
            <a:normAutofit/>
          </a:bodyPr>
          <a:lstStyle/>
          <a:p>
            <a:pPr algn="ctr"/>
            <a:r>
              <a:rPr lang="en-IN" sz="4400" b="1" dirty="0">
                <a:latin typeface="Arial Black" panose="020B0A04020102020204" pitchFamily="34" charset="0"/>
              </a:rPr>
              <a:t>Dr. Sumita Shankar 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ank You Letter Danger: 5 Things You Should Never Include!">
            <a:extLst>
              <a:ext uri="{FF2B5EF4-FFF2-40B4-BE49-F238E27FC236}">
                <a16:creationId xmlns:a16="http://schemas.microsoft.com/office/drawing/2014/main" id="{C8CA6349-644A-4A47-879D-16D64CBEC1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79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18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lassification of human activity">
            <a:extLst>
              <a:ext uri="{FF2B5EF4-FFF2-40B4-BE49-F238E27FC236}">
                <a16:creationId xmlns:a16="http://schemas.microsoft.com/office/drawing/2014/main" id="{4EF82125-1E5E-46C2-9AD4-8B4687343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903"/>
            <a:ext cx="12192000" cy="687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44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conomy clipart economic activity, Picture #2644026 economy clipart  economic activity">
            <a:extLst>
              <a:ext uri="{FF2B5EF4-FFF2-40B4-BE49-F238E27FC236}">
                <a16:creationId xmlns:a16="http://schemas.microsoft.com/office/drawing/2014/main" id="{4025756E-A949-4033-97FD-AC1722DE3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4602"/>
            <a:ext cx="12191999" cy="532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CE9200-7386-4215-9BAB-8DFD4BA17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642" y="365126"/>
            <a:ext cx="10479157" cy="859376"/>
          </a:xfrm>
        </p:spPr>
        <p:txBody>
          <a:bodyPr/>
          <a:lstStyle/>
          <a:p>
            <a:r>
              <a:rPr lang="en-IN" dirty="0"/>
              <a:t>EXONOMIC AND NON ECONOMIC ACTIVITY </a:t>
            </a:r>
          </a:p>
        </p:txBody>
      </p:sp>
    </p:spTree>
    <p:extLst>
      <p:ext uri="{BB962C8B-B14F-4D97-AF65-F5344CB8AC3E}">
        <p14:creationId xmlns:p14="http://schemas.microsoft.com/office/powerpoint/2010/main" val="3061367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A89C-0E80-4B25-9778-D4E50EAA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</a:p>
        </p:txBody>
      </p:sp>
      <p:pic>
        <p:nvPicPr>
          <p:cNvPr id="2050" name="Picture 2" descr="What the Union Budget tells about jobs creation- Business News">
            <a:extLst>
              <a:ext uri="{FF2B5EF4-FFF2-40B4-BE49-F238E27FC236}">
                <a16:creationId xmlns:a16="http://schemas.microsoft.com/office/drawing/2014/main" id="{BC94A4CC-B8D5-41F4-AC87-2EAFAE81E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7868"/>
            <a:ext cx="12192000" cy="539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33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A89C-0E80-4B25-9778-D4E50EAA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766" y="365125"/>
            <a:ext cx="10336033" cy="77986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 </a:t>
            </a:r>
          </a:p>
        </p:txBody>
      </p:sp>
      <p:pic>
        <p:nvPicPr>
          <p:cNvPr id="3074" name="Picture 2" descr="Your IQ and Your Profession – The Study Says.... | Achieve Greater Business  Success | Business Thinking Institute">
            <a:extLst>
              <a:ext uri="{FF2B5EF4-FFF2-40B4-BE49-F238E27FC236}">
                <a16:creationId xmlns:a16="http://schemas.microsoft.com/office/drawing/2014/main" id="{E9F62DE7-91C6-40B1-BCAE-B6F055126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4988"/>
            <a:ext cx="12192000" cy="571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537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A89C-0E80-4B25-9778-D4E50EAA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766" y="365125"/>
            <a:ext cx="10336033" cy="77986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</a:p>
        </p:txBody>
      </p:sp>
      <p:pic>
        <p:nvPicPr>
          <p:cNvPr id="4098" name="Picture 2" descr="Small Business Relief Fund | Silicon Valley Community Foundation">
            <a:extLst>
              <a:ext uri="{FF2B5EF4-FFF2-40B4-BE49-F238E27FC236}">
                <a16:creationId xmlns:a16="http://schemas.microsoft.com/office/drawing/2014/main" id="{98E5CAB9-4B67-46F4-A96B-0394C1C27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9673"/>
            <a:ext cx="12192000" cy="543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80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A89C-0E80-4B25-9778-D4E50EAA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766" y="365125"/>
            <a:ext cx="10336033" cy="77986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</a:t>
            </a:r>
          </a:p>
        </p:txBody>
      </p:sp>
      <p:pic>
        <p:nvPicPr>
          <p:cNvPr id="5122" name="Picture 2" descr="Maharashtra: Land acquisition for industrial purpose to be faster &amp; easier">
            <a:extLst>
              <a:ext uri="{FF2B5EF4-FFF2-40B4-BE49-F238E27FC236}">
                <a16:creationId xmlns:a16="http://schemas.microsoft.com/office/drawing/2014/main" id="{F2BE6F36-9A44-40F8-AA6A-EF7E07277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3" y="962109"/>
            <a:ext cx="12054177" cy="580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064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A89C-0E80-4B25-9778-D4E50EAA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766" y="365125"/>
            <a:ext cx="10336033" cy="77986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</a:p>
        </p:txBody>
      </p:sp>
    </p:spTree>
    <p:extLst>
      <p:ext uri="{BB962C8B-B14F-4D97-AF65-F5344CB8AC3E}">
        <p14:creationId xmlns:p14="http://schemas.microsoft.com/office/powerpoint/2010/main" val="2458793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1A89C-0E80-4B25-9778-D4E50EAAF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766" y="365125"/>
            <a:ext cx="10336033" cy="779863"/>
          </a:xfrm>
        </p:spPr>
        <p:txBody>
          <a:bodyPr>
            <a:normAutofit/>
          </a:bodyPr>
          <a:lstStyle/>
          <a:p>
            <a:pPr algn="ctr"/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020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20</Words>
  <Application>Microsoft Office PowerPoint</Application>
  <PresentationFormat>Widescreen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Office Theme</vt:lpstr>
      <vt:lpstr>COM-I ( Introduction to Business)  </vt:lpstr>
      <vt:lpstr>PowerPoint Presentation</vt:lpstr>
      <vt:lpstr>EXONOMIC AND NON ECONOMIC ACTIVITY </vt:lpstr>
      <vt:lpstr>EMPLOYMENT</vt:lpstr>
      <vt:lpstr>PROFESSION </vt:lpstr>
      <vt:lpstr>BUSINESS</vt:lpstr>
      <vt:lpstr>INDUSTRY </vt:lpstr>
      <vt:lpstr>COMMERCE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Dr. Sumita Shankar</cp:lastModifiedBy>
  <cp:revision>226</cp:revision>
  <dcterms:created xsi:type="dcterms:W3CDTF">2020-07-28T09:10:53Z</dcterms:created>
  <dcterms:modified xsi:type="dcterms:W3CDTF">2020-11-04T16:30:26Z</dcterms:modified>
</cp:coreProperties>
</file>